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6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1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istan Calilung" userId="65f9f902-f727-4df4-a8ca-40b86db01ce6" providerId="ADAL" clId="{4D6577D1-15F4-42D9-89A5-7544331F5654}"/>
    <pc:docChg chg="modSld">
      <pc:chgData name="Tristan Calilung" userId="65f9f902-f727-4df4-a8ca-40b86db01ce6" providerId="ADAL" clId="{4D6577D1-15F4-42D9-89A5-7544331F5654}" dt="2023-10-27T07:43:58.153" v="21" actId="207"/>
      <pc:docMkLst>
        <pc:docMk/>
      </pc:docMkLst>
      <pc:sldChg chg="modSp mod">
        <pc:chgData name="Tristan Calilung" userId="65f9f902-f727-4df4-a8ca-40b86db01ce6" providerId="ADAL" clId="{4D6577D1-15F4-42D9-89A5-7544331F5654}" dt="2023-10-27T07:43:58.153" v="21" actId="207"/>
        <pc:sldMkLst>
          <pc:docMk/>
          <pc:sldMk cId="4079041281" sldId="261"/>
        </pc:sldMkLst>
        <pc:spChg chg="mod">
          <ac:chgData name="Tristan Calilung" userId="65f9f902-f727-4df4-a8ca-40b86db01ce6" providerId="ADAL" clId="{4D6577D1-15F4-42D9-89A5-7544331F5654}" dt="2023-10-27T07:43:58.153" v="21" actId="207"/>
          <ac:spMkLst>
            <pc:docMk/>
            <pc:sldMk cId="4079041281" sldId="261"/>
            <ac:spMk id="6" creationId="{CB9DD078-C6CC-3D4D-FAAB-D825686E0D89}"/>
          </ac:spMkLst>
        </pc:spChg>
        <pc:picChg chg="mod">
          <ac:chgData name="Tristan Calilung" userId="65f9f902-f727-4df4-a8ca-40b86db01ce6" providerId="ADAL" clId="{4D6577D1-15F4-42D9-89A5-7544331F5654}" dt="2023-10-27T07:43:16.482" v="1" actId="1076"/>
          <ac:picMkLst>
            <pc:docMk/>
            <pc:sldMk cId="4079041281" sldId="261"/>
            <ac:picMk id="11" creationId="{914FB44B-5B83-F268-7EFC-BB5B27A5685C}"/>
          </ac:picMkLst>
        </pc:picChg>
      </pc:sldChg>
    </pc:docChg>
  </pc:docChgLst>
  <pc:docChgLst>
    <pc:chgData name="Tristan Calilung" userId="65f9f902-f727-4df4-a8ca-40b86db01ce6" providerId="ADAL" clId="{C92AFB51-8063-4018-9E48-A50982DEAADD}"/>
    <pc:docChg chg="undo custSel addSld delSld modSld sldOrd modShowInfo">
      <pc:chgData name="Tristan Calilung" userId="65f9f902-f727-4df4-a8ca-40b86db01ce6" providerId="ADAL" clId="{C92AFB51-8063-4018-9E48-A50982DEAADD}" dt="2023-10-25T15:58:11.071" v="961" actId="2744"/>
      <pc:docMkLst>
        <pc:docMk/>
      </pc:docMkLst>
      <pc:sldChg chg="addSp delSp modSp mod modTransition setBg">
        <pc:chgData name="Tristan Calilung" userId="65f9f902-f727-4df4-a8ca-40b86db01ce6" providerId="ADAL" clId="{C92AFB51-8063-4018-9E48-A50982DEAADD}" dt="2023-10-25T15:57:06.755" v="960"/>
        <pc:sldMkLst>
          <pc:docMk/>
          <pc:sldMk cId="3078265889" sldId="257"/>
        </pc:sldMkLst>
        <pc:spChg chg="mod">
          <ac:chgData name="Tristan Calilung" userId="65f9f902-f727-4df4-a8ca-40b86db01ce6" providerId="ADAL" clId="{C92AFB51-8063-4018-9E48-A50982DEAADD}" dt="2023-10-25T15:54:02.436" v="958" actId="27636"/>
          <ac:spMkLst>
            <pc:docMk/>
            <pc:sldMk cId="3078265889" sldId="257"/>
            <ac:spMk id="2" creationId="{470DB87E-1A83-0A1D-638A-F65CD6277A61}"/>
          </ac:spMkLst>
        </pc:spChg>
        <pc:spChg chg="mod">
          <ac:chgData name="Tristan Calilung" userId="65f9f902-f727-4df4-a8ca-40b86db01ce6" providerId="ADAL" clId="{C92AFB51-8063-4018-9E48-A50982DEAADD}" dt="2023-10-25T15:53:35.874" v="939" actId="21"/>
          <ac:spMkLst>
            <pc:docMk/>
            <pc:sldMk cId="3078265889" sldId="257"/>
            <ac:spMk id="3" creationId="{6F9A1ADC-18F0-B52E-203D-05610840859E}"/>
          </ac:spMkLst>
        </pc:spChg>
        <pc:spChg chg="add del">
          <ac:chgData name="Tristan Calilung" userId="65f9f902-f727-4df4-a8ca-40b86db01ce6" providerId="ADAL" clId="{C92AFB51-8063-4018-9E48-A50982DEAADD}" dt="2023-10-25T15:53:21.480" v="937" actId="26606"/>
          <ac:spMkLst>
            <pc:docMk/>
            <pc:sldMk cId="3078265889" sldId="257"/>
            <ac:spMk id="24" creationId="{7D379150-F6B4-45C8-BE10-6B278AD400EB}"/>
          </ac:spMkLst>
        </pc:spChg>
        <pc:spChg chg="add del">
          <ac:chgData name="Tristan Calilung" userId="65f9f902-f727-4df4-a8ca-40b86db01ce6" providerId="ADAL" clId="{C92AFB51-8063-4018-9E48-A50982DEAADD}" dt="2023-10-25T15:53:21.480" v="937" actId="26606"/>
          <ac:spMkLst>
            <pc:docMk/>
            <pc:sldMk cId="3078265889" sldId="257"/>
            <ac:spMk id="26" creationId="{5FFCF544-A370-4A5D-A95F-CA6E0E7191E6}"/>
          </ac:spMkLst>
        </pc:spChg>
        <pc:spChg chg="add del">
          <ac:chgData name="Tristan Calilung" userId="65f9f902-f727-4df4-a8ca-40b86db01ce6" providerId="ADAL" clId="{C92AFB51-8063-4018-9E48-A50982DEAADD}" dt="2023-10-25T15:53:21.480" v="937" actId="26606"/>
          <ac:spMkLst>
            <pc:docMk/>
            <pc:sldMk cId="3078265889" sldId="257"/>
            <ac:spMk id="30" creationId="{52ABB703-2B0E-4C3B-B4A2-F3973548E561}"/>
          </ac:spMkLst>
        </pc:spChg>
        <pc:spChg chg="add del">
          <ac:chgData name="Tristan Calilung" userId="65f9f902-f727-4df4-a8ca-40b86db01ce6" providerId="ADAL" clId="{C92AFB51-8063-4018-9E48-A50982DEAADD}" dt="2023-10-25T15:53:21.480" v="937" actId="26606"/>
          <ac:spMkLst>
            <pc:docMk/>
            <pc:sldMk cId="3078265889" sldId="257"/>
            <ac:spMk id="34" creationId="{E95DA498-D9A2-4DA9-B9DA-B3776E08CF7E}"/>
          </ac:spMkLst>
        </pc:spChg>
        <pc:spChg chg="add del">
          <ac:chgData name="Tristan Calilung" userId="65f9f902-f727-4df4-a8ca-40b86db01ce6" providerId="ADAL" clId="{C92AFB51-8063-4018-9E48-A50982DEAADD}" dt="2023-10-25T15:53:21.480" v="937" actId="26606"/>
          <ac:spMkLst>
            <pc:docMk/>
            <pc:sldMk cId="3078265889" sldId="257"/>
            <ac:spMk id="36" creationId="{82A73093-4B9D-420D-B17E-52293703A1D4}"/>
          </ac:spMkLst>
        </pc:spChg>
        <pc:spChg chg="add del">
          <ac:chgData name="Tristan Calilung" userId="65f9f902-f727-4df4-a8ca-40b86db01ce6" providerId="ADAL" clId="{C92AFB51-8063-4018-9E48-A50982DEAADD}" dt="2023-10-25T15:53:16.890" v="934" actId="26606"/>
          <ac:spMkLst>
            <pc:docMk/>
            <pc:sldMk cId="3078265889" sldId="257"/>
            <ac:spMk id="41" creationId="{7D379150-F6B4-45C8-BE10-6B278AD400EB}"/>
          </ac:spMkLst>
        </pc:spChg>
        <pc:spChg chg="add del">
          <ac:chgData name="Tristan Calilung" userId="65f9f902-f727-4df4-a8ca-40b86db01ce6" providerId="ADAL" clId="{C92AFB51-8063-4018-9E48-A50982DEAADD}" dt="2023-10-25T15:53:16.890" v="934" actId="26606"/>
          <ac:spMkLst>
            <pc:docMk/>
            <pc:sldMk cId="3078265889" sldId="257"/>
            <ac:spMk id="43" creationId="{5FFCF544-A370-4A5D-A95F-CA6E0E7191E6}"/>
          </ac:spMkLst>
        </pc:spChg>
        <pc:spChg chg="add del">
          <ac:chgData name="Tristan Calilung" userId="65f9f902-f727-4df4-a8ca-40b86db01ce6" providerId="ADAL" clId="{C92AFB51-8063-4018-9E48-A50982DEAADD}" dt="2023-10-25T15:53:21.417" v="936" actId="26606"/>
          <ac:spMkLst>
            <pc:docMk/>
            <pc:sldMk cId="3078265889" sldId="257"/>
            <ac:spMk id="47" creationId="{C33BF9DD-8A45-4EEE-B231-0A14D322E5F9}"/>
          </ac:spMkLst>
        </pc:spChg>
        <pc:spChg chg="add del">
          <ac:chgData name="Tristan Calilung" userId="65f9f902-f727-4df4-a8ca-40b86db01ce6" providerId="ADAL" clId="{C92AFB51-8063-4018-9E48-A50982DEAADD}" dt="2023-10-25T15:53:21.417" v="936" actId="26606"/>
          <ac:spMkLst>
            <pc:docMk/>
            <pc:sldMk cId="3078265889" sldId="257"/>
            <ac:spMk id="48" creationId="{7D379150-F6B4-45C8-BE10-6B278AD400EB}"/>
          </ac:spMkLst>
        </pc:spChg>
        <pc:spChg chg="add del">
          <ac:chgData name="Tristan Calilung" userId="65f9f902-f727-4df4-a8ca-40b86db01ce6" providerId="ADAL" clId="{C92AFB51-8063-4018-9E48-A50982DEAADD}" dt="2023-10-25T15:53:21.417" v="936" actId="26606"/>
          <ac:spMkLst>
            <pc:docMk/>
            <pc:sldMk cId="3078265889" sldId="257"/>
            <ac:spMk id="50" creationId="{5FFCF544-A370-4A5D-A95F-CA6E0E7191E6}"/>
          </ac:spMkLst>
        </pc:spChg>
        <pc:spChg chg="add del">
          <ac:chgData name="Tristan Calilung" userId="65f9f902-f727-4df4-a8ca-40b86db01ce6" providerId="ADAL" clId="{C92AFB51-8063-4018-9E48-A50982DEAADD}" dt="2023-10-25T15:53:21.417" v="936" actId="26606"/>
          <ac:spMkLst>
            <pc:docMk/>
            <pc:sldMk cId="3078265889" sldId="257"/>
            <ac:spMk id="51" creationId="{D5FBCAC9-BD8B-4F3B-AD74-EF37D4211349}"/>
          </ac:spMkLst>
        </pc:spChg>
        <pc:spChg chg="add del">
          <ac:chgData name="Tristan Calilung" userId="65f9f902-f727-4df4-a8ca-40b86db01ce6" providerId="ADAL" clId="{C92AFB51-8063-4018-9E48-A50982DEAADD}" dt="2023-10-25T15:53:21.417" v="936" actId="26606"/>
          <ac:spMkLst>
            <pc:docMk/>
            <pc:sldMk cId="3078265889" sldId="257"/>
            <ac:spMk id="53" creationId="{9556C5A8-AD7E-4CE7-87BE-9EA3B5E1786F}"/>
          </ac:spMkLst>
        </pc:spChg>
        <pc:spChg chg="add del">
          <ac:chgData name="Tristan Calilung" userId="65f9f902-f727-4df4-a8ca-40b86db01ce6" providerId="ADAL" clId="{C92AFB51-8063-4018-9E48-A50982DEAADD}" dt="2023-10-25T15:53:56.034" v="951" actId="26606"/>
          <ac:spMkLst>
            <pc:docMk/>
            <pc:sldMk cId="3078265889" sldId="257"/>
            <ac:spMk id="55" creationId="{7D379150-F6B4-45C8-BE10-6B278AD400EB}"/>
          </ac:spMkLst>
        </pc:spChg>
        <pc:spChg chg="add del">
          <ac:chgData name="Tristan Calilung" userId="65f9f902-f727-4df4-a8ca-40b86db01ce6" providerId="ADAL" clId="{C92AFB51-8063-4018-9E48-A50982DEAADD}" dt="2023-10-25T15:53:56.034" v="951" actId="26606"/>
          <ac:spMkLst>
            <pc:docMk/>
            <pc:sldMk cId="3078265889" sldId="257"/>
            <ac:spMk id="56" creationId="{5FFCF544-A370-4A5D-A95F-CA6E0E7191E6}"/>
          </ac:spMkLst>
        </pc:spChg>
        <pc:spChg chg="add del">
          <ac:chgData name="Tristan Calilung" userId="65f9f902-f727-4df4-a8ca-40b86db01ce6" providerId="ADAL" clId="{C92AFB51-8063-4018-9E48-A50982DEAADD}" dt="2023-10-25T15:53:54.637" v="948" actId="26606"/>
          <ac:spMkLst>
            <pc:docMk/>
            <pc:sldMk cId="3078265889" sldId="257"/>
            <ac:spMk id="62" creationId="{7D379150-F6B4-45C8-BE10-6B278AD400EB}"/>
          </ac:spMkLst>
        </pc:spChg>
        <pc:spChg chg="add del">
          <ac:chgData name="Tristan Calilung" userId="65f9f902-f727-4df4-a8ca-40b86db01ce6" providerId="ADAL" clId="{C92AFB51-8063-4018-9E48-A50982DEAADD}" dt="2023-10-25T15:53:54.637" v="948" actId="26606"/>
          <ac:spMkLst>
            <pc:docMk/>
            <pc:sldMk cId="3078265889" sldId="257"/>
            <ac:spMk id="64" creationId="{5FFCF544-A370-4A5D-A95F-CA6E0E7191E6}"/>
          </ac:spMkLst>
        </pc:spChg>
        <pc:spChg chg="add del">
          <ac:chgData name="Tristan Calilung" userId="65f9f902-f727-4df4-a8ca-40b86db01ce6" providerId="ADAL" clId="{C92AFB51-8063-4018-9E48-A50982DEAADD}" dt="2023-10-25T15:53:55.968" v="950" actId="26606"/>
          <ac:spMkLst>
            <pc:docMk/>
            <pc:sldMk cId="3078265889" sldId="257"/>
            <ac:spMk id="68" creationId="{C33BF9DD-8A45-4EEE-B231-0A14D322E5F9}"/>
          </ac:spMkLst>
        </pc:spChg>
        <pc:spChg chg="add del">
          <ac:chgData name="Tristan Calilung" userId="65f9f902-f727-4df4-a8ca-40b86db01ce6" providerId="ADAL" clId="{C92AFB51-8063-4018-9E48-A50982DEAADD}" dt="2023-10-25T15:53:55.968" v="950" actId="26606"/>
          <ac:spMkLst>
            <pc:docMk/>
            <pc:sldMk cId="3078265889" sldId="257"/>
            <ac:spMk id="69" creationId="{7D379150-F6B4-45C8-BE10-6B278AD400EB}"/>
          </ac:spMkLst>
        </pc:spChg>
        <pc:spChg chg="add del">
          <ac:chgData name="Tristan Calilung" userId="65f9f902-f727-4df4-a8ca-40b86db01ce6" providerId="ADAL" clId="{C92AFB51-8063-4018-9E48-A50982DEAADD}" dt="2023-10-25T15:53:55.968" v="950" actId="26606"/>
          <ac:spMkLst>
            <pc:docMk/>
            <pc:sldMk cId="3078265889" sldId="257"/>
            <ac:spMk id="71" creationId="{5FFCF544-A370-4A5D-A95F-CA6E0E7191E6}"/>
          </ac:spMkLst>
        </pc:spChg>
        <pc:spChg chg="add del">
          <ac:chgData name="Tristan Calilung" userId="65f9f902-f727-4df4-a8ca-40b86db01ce6" providerId="ADAL" clId="{C92AFB51-8063-4018-9E48-A50982DEAADD}" dt="2023-10-25T15:53:55.968" v="950" actId="26606"/>
          <ac:spMkLst>
            <pc:docMk/>
            <pc:sldMk cId="3078265889" sldId="257"/>
            <ac:spMk id="72" creationId="{D5FBCAC9-BD8B-4F3B-AD74-EF37D4211349}"/>
          </ac:spMkLst>
        </pc:spChg>
        <pc:spChg chg="add del">
          <ac:chgData name="Tristan Calilung" userId="65f9f902-f727-4df4-a8ca-40b86db01ce6" providerId="ADAL" clId="{C92AFB51-8063-4018-9E48-A50982DEAADD}" dt="2023-10-25T15:53:55.968" v="950" actId="26606"/>
          <ac:spMkLst>
            <pc:docMk/>
            <pc:sldMk cId="3078265889" sldId="257"/>
            <ac:spMk id="74" creationId="{9556C5A8-AD7E-4CE7-87BE-9EA3B5E1786F}"/>
          </ac:spMkLst>
        </pc:spChg>
        <pc:spChg chg="add">
          <ac:chgData name="Tristan Calilung" userId="65f9f902-f727-4df4-a8ca-40b86db01ce6" providerId="ADAL" clId="{C92AFB51-8063-4018-9E48-A50982DEAADD}" dt="2023-10-25T15:53:56.034" v="951" actId="26606"/>
          <ac:spMkLst>
            <pc:docMk/>
            <pc:sldMk cId="3078265889" sldId="257"/>
            <ac:spMk id="76" creationId="{7D379150-F6B4-45C8-BE10-6B278AD400EB}"/>
          </ac:spMkLst>
        </pc:spChg>
        <pc:spChg chg="add">
          <ac:chgData name="Tristan Calilung" userId="65f9f902-f727-4df4-a8ca-40b86db01ce6" providerId="ADAL" clId="{C92AFB51-8063-4018-9E48-A50982DEAADD}" dt="2023-10-25T15:53:56.034" v="951" actId="26606"/>
          <ac:spMkLst>
            <pc:docMk/>
            <pc:sldMk cId="3078265889" sldId="257"/>
            <ac:spMk id="77" creationId="{5FFCF544-A370-4A5D-A95F-CA6E0E7191E6}"/>
          </ac:spMkLst>
        </pc:spChg>
        <pc:spChg chg="add">
          <ac:chgData name="Tristan Calilung" userId="65f9f902-f727-4df4-a8ca-40b86db01ce6" providerId="ADAL" clId="{C92AFB51-8063-4018-9E48-A50982DEAADD}" dt="2023-10-25T15:53:56.034" v="951" actId="26606"/>
          <ac:spMkLst>
            <pc:docMk/>
            <pc:sldMk cId="3078265889" sldId="257"/>
            <ac:spMk id="79" creationId="{52ABB703-2B0E-4C3B-B4A2-F3973548E561}"/>
          </ac:spMkLst>
        </pc:spChg>
        <pc:spChg chg="add">
          <ac:chgData name="Tristan Calilung" userId="65f9f902-f727-4df4-a8ca-40b86db01ce6" providerId="ADAL" clId="{C92AFB51-8063-4018-9E48-A50982DEAADD}" dt="2023-10-25T15:53:56.034" v="951" actId="26606"/>
          <ac:spMkLst>
            <pc:docMk/>
            <pc:sldMk cId="3078265889" sldId="257"/>
            <ac:spMk id="81" creationId="{E95DA498-D9A2-4DA9-B9DA-B3776E08CF7E}"/>
          </ac:spMkLst>
        </pc:spChg>
        <pc:spChg chg="add">
          <ac:chgData name="Tristan Calilung" userId="65f9f902-f727-4df4-a8ca-40b86db01ce6" providerId="ADAL" clId="{C92AFB51-8063-4018-9E48-A50982DEAADD}" dt="2023-10-25T15:53:56.034" v="951" actId="26606"/>
          <ac:spMkLst>
            <pc:docMk/>
            <pc:sldMk cId="3078265889" sldId="257"/>
            <ac:spMk id="82" creationId="{82A73093-4B9D-420D-B17E-52293703A1D4}"/>
          </ac:spMkLst>
        </pc:spChg>
        <pc:grpChg chg="add mod">
          <ac:chgData name="Tristan Calilung" userId="65f9f902-f727-4df4-a8ca-40b86db01ce6" providerId="ADAL" clId="{C92AFB51-8063-4018-9E48-A50982DEAADD}" dt="2023-10-25T15:53:56.034" v="951" actId="26606"/>
          <ac:grpSpMkLst>
            <pc:docMk/>
            <pc:sldMk cId="3078265889" sldId="257"/>
            <ac:grpSpMk id="19" creationId="{2FDE6A69-DE2E-EF39-DD23-A821B635C6F5}"/>
          </ac:grpSpMkLst>
        </pc:grpChg>
        <pc:picChg chg="del">
          <ac:chgData name="Tristan Calilung" userId="65f9f902-f727-4df4-a8ca-40b86db01ce6" providerId="ADAL" clId="{C92AFB51-8063-4018-9E48-A50982DEAADD}" dt="2023-10-25T15:51:38.128" v="892" actId="478"/>
          <ac:picMkLst>
            <pc:docMk/>
            <pc:sldMk cId="3078265889" sldId="257"/>
            <ac:picMk id="2050" creationId="{06136826-A9A1-43C1-1719-04A41B91DC11}"/>
          </ac:picMkLst>
        </pc:picChg>
        <pc:cxnChg chg="add del">
          <ac:chgData name="Tristan Calilung" userId="65f9f902-f727-4df4-a8ca-40b86db01ce6" providerId="ADAL" clId="{C92AFB51-8063-4018-9E48-A50982DEAADD}" dt="2023-10-25T15:53:21.480" v="937" actId="26606"/>
          <ac:cxnSpMkLst>
            <pc:docMk/>
            <pc:sldMk cId="3078265889" sldId="257"/>
            <ac:cxnSpMk id="28" creationId="{6EEB3B97-A638-498B-8083-54191CE71E01}"/>
          </ac:cxnSpMkLst>
        </pc:cxnChg>
        <pc:cxnChg chg="add del">
          <ac:chgData name="Tristan Calilung" userId="65f9f902-f727-4df4-a8ca-40b86db01ce6" providerId="ADAL" clId="{C92AFB51-8063-4018-9E48-A50982DEAADD}" dt="2023-10-25T15:53:21.480" v="937" actId="26606"/>
          <ac:cxnSpMkLst>
            <pc:docMk/>
            <pc:sldMk cId="3078265889" sldId="257"/>
            <ac:cxnSpMk id="32" creationId="{9C21570E-E159-49A6-9891-FA397B7A92D3}"/>
          </ac:cxnSpMkLst>
        </pc:cxnChg>
        <pc:cxnChg chg="add del">
          <ac:chgData name="Tristan Calilung" userId="65f9f902-f727-4df4-a8ca-40b86db01ce6" providerId="ADAL" clId="{C92AFB51-8063-4018-9E48-A50982DEAADD}" dt="2023-10-25T15:53:16.890" v="934" actId="26606"/>
          <ac:cxnSpMkLst>
            <pc:docMk/>
            <pc:sldMk cId="3078265889" sldId="257"/>
            <ac:cxnSpMk id="45" creationId="{6EEB3B97-A638-498B-8083-54191CE71E01}"/>
          </ac:cxnSpMkLst>
        </pc:cxnChg>
        <pc:cxnChg chg="add del">
          <ac:chgData name="Tristan Calilung" userId="65f9f902-f727-4df4-a8ca-40b86db01ce6" providerId="ADAL" clId="{C92AFB51-8063-4018-9E48-A50982DEAADD}" dt="2023-10-25T15:53:21.417" v="936" actId="26606"/>
          <ac:cxnSpMkLst>
            <pc:docMk/>
            <pc:sldMk cId="3078265889" sldId="257"/>
            <ac:cxnSpMk id="49" creationId="{9020DCC9-F851-4562-BB20-1AB3C51BFD08}"/>
          </ac:cxnSpMkLst>
        </pc:cxnChg>
        <pc:cxnChg chg="add del">
          <ac:chgData name="Tristan Calilung" userId="65f9f902-f727-4df4-a8ca-40b86db01ce6" providerId="ADAL" clId="{C92AFB51-8063-4018-9E48-A50982DEAADD}" dt="2023-10-25T15:53:21.417" v="936" actId="26606"/>
          <ac:cxnSpMkLst>
            <pc:docMk/>
            <pc:sldMk cId="3078265889" sldId="257"/>
            <ac:cxnSpMk id="52" creationId="{6EEB3B97-A638-498B-8083-54191CE71E01}"/>
          </ac:cxnSpMkLst>
        </pc:cxnChg>
        <pc:cxnChg chg="add del">
          <ac:chgData name="Tristan Calilung" userId="65f9f902-f727-4df4-a8ca-40b86db01ce6" providerId="ADAL" clId="{C92AFB51-8063-4018-9E48-A50982DEAADD}" dt="2023-10-25T15:53:56.034" v="951" actId="26606"/>
          <ac:cxnSpMkLst>
            <pc:docMk/>
            <pc:sldMk cId="3078265889" sldId="257"/>
            <ac:cxnSpMk id="57" creationId="{6EEB3B97-A638-498B-8083-54191CE71E01}"/>
          </ac:cxnSpMkLst>
        </pc:cxnChg>
        <pc:cxnChg chg="add del">
          <ac:chgData name="Tristan Calilung" userId="65f9f902-f727-4df4-a8ca-40b86db01ce6" providerId="ADAL" clId="{C92AFB51-8063-4018-9E48-A50982DEAADD}" dt="2023-10-25T15:53:54.637" v="948" actId="26606"/>
          <ac:cxnSpMkLst>
            <pc:docMk/>
            <pc:sldMk cId="3078265889" sldId="257"/>
            <ac:cxnSpMk id="66" creationId="{6EEB3B97-A638-498B-8083-54191CE71E01}"/>
          </ac:cxnSpMkLst>
        </pc:cxnChg>
        <pc:cxnChg chg="add del">
          <ac:chgData name="Tristan Calilung" userId="65f9f902-f727-4df4-a8ca-40b86db01ce6" providerId="ADAL" clId="{C92AFB51-8063-4018-9E48-A50982DEAADD}" dt="2023-10-25T15:53:55.968" v="950" actId="26606"/>
          <ac:cxnSpMkLst>
            <pc:docMk/>
            <pc:sldMk cId="3078265889" sldId="257"/>
            <ac:cxnSpMk id="70" creationId="{9020DCC9-F851-4562-BB20-1AB3C51BFD08}"/>
          </ac:cxnSpMkLst>
        </pc:cxnChg>
        <pc:cxnChg chg="add del">
          <ac:chgData name="Tristan Calilung" userId="65f9f902-f727-4df4-a8ca-40b86db01ce6" providerId="ADAL" clId="{C92AFB51-8063-4018-9E48-A50982DEAADD}" dt="2023-10-25T15:53:55.968" v="950" actId="26606"/>
          <ac:cxnSpMkLst>
            <pc:docMk/>
            <pc:sldMk cId="3078265889" sldId="257"/>
            <ac:cxnSpMk id="73" creationId="{6EEB3B97-A638-498B-8083-54191CE71E01}"/>
          </ac:cxnSpMkLst>
        </pc:cxnChg>
        <pc:cxnChg chg="add">
          <ac:chgData name="Tristan Calilung" userId="65f9f902-f727-4df4-a8ca-40b86db01ce6" providerId="ADAL" clId="{C92AFB51-8063-4018-9E48-A50982DEAADD}" dt="2023-10-25T15:53:56.034" v="951" actId="26606"/>
          <ac:cxnSpMkLst>
            <pc:docMk/>
            <pc:sldMk cId="3078265889" sldId="257"/>
            <ac:cxnSpMk id="78" creationId="{6EEB3B97-A638-498B-8083-54191CE71E01}"/>
          </ac:cxnSpMkLst>
        </pc:cxnChg>
        <pc:cxnChg chg="add">
          <ac:chgData name="Tristan Calilung" userId="65f9f902-f727-4df4-a8ca-40b86db01ce6" providerId="ADAL" clId="{C92AFB51-8063-4018-9E48-A50982DEAADD}" dt="2023-10-25T15:53:56.034" v="951" actId="26606"/>
          <ac:cxnSpMkLst>
            <pc:docMk/>
            <pc:sldMk cId="3078265889" sldId="257"/>
            <ac:cxnSpMk id="80" creationId="{9C21570E-E159-49A6-9891-FA397B7A92D3}"/>
          </ac:cxnSpMkLst>
        </pc:cxnChg>
      </pc:sldChg>
      <pc:sldChg chg="modSp mod modTransition">
        <pc:chgData name="Tristan Calilung" userId="65f9f902-f727-4df4-a8ca-40b86db01ce6" providerId="ADAL" clId="{C92AFB51-8063-4018-9E48-A50982DEAADD}" dt="2023-10-25T15:57:06.755" v="960"/>
        <pc:sldMkLst>
          <pc:docMk/>
          <pc:sldMk cId="2485674054" sldId="258"/>
        </pc:sldMkLst>
        <pc:spChg chg="mod">
          <ac:chgData name="Tristan Calilung" userId="65f9f902-f727-4df4-a8ca-40b86db01ce6" providerId="ADAL" clId="{C92AFB51-8063-4018-9E48-A50982DEAADD}" dt="2023-10-25T15:47:12.233" v="691" actId="20577"/>
          <ac:spMkLst>
            <pc:docMk/>
            <pc:sldMk cId="2485674054" sldId="258"/>
            <ac:spMk id="2" creationId="{7D82DFDB-1BC2-6FAB-4AB7-DE44B03CE3D6}"/>
          </ac:spMkLst>
        </pc:spChg>
        <pc:spChg chg="mod">
          <ac:chgData name="Tristan Calilung" userId="65f9f902-f727-4df4-a8ca-40b86db01ce6" providerId="ADAL" clId="{C92AFB51-8063-4018-9E48-A50982DEAADD}" dt="2023-10-25T15:51:15.273" v="891" actId="20577"/>
          <ac:spMkLst>
            <pc:docMk/>
            <pc:sldMk cId="2485674054" sldId="258"/>
            <ac:spMk id="3" creationId="{0C079064-2A6F-DCFA-6135-3984933FFB41}"/>
          </ac:spMkLst>
        </pc:spChg>
      </pc:sldChg>
      <pc:sldChg chg="modTransition">
        <pc:chgData name="Tristan Calilung" userId="65f9f902-f727-4df4-a8ca-40b86db01ce6" providerId="ADAL" clId="{C92AFB51-8063-4018-9E48-A50982DEAADD}" dt="2023-10-25T15:57:06.755" v="960"/>
        <pc:sldMkLst>
          <pc:docMk/>
          <pc:sldMk cId="2093405926" sldId="259"/>
        </pc:sldMkLst>
      </pc:sldChg>
      <pc:sldChg chg="modSp mod modTransition">
        <pc:chgData name="Tristan Calilung" userId="65f9f902-f727-4df4-a8ca-40b86db01ce6" providerId="ADAL" clId="{C92AFB51-8063-4018-9E48-A50982DEAADD}" dt="2023-10-25T15:57:06.755" v="960"/>
        <pc:sldMkLst>
          <pc:docMk/>
          <pc:sldMk cId="1911483262" sldId="260"/>
        </pc:sldMkLst>
        <pc:spChg chg="mod">
          <ac:chgData name="Tristan Calilung" userId="65f9f902-f727-4df4-a8ca-40b86db01ce6" providerId="ADAL" clId="{C92AFB51-8063-4018-9E48-A50982DEAADD}" dt="2023-10-25T15:11:14.554" v="247" actId="20577"/>
          <ac:spMkLst>
            <pc:docMk/>
            <pc:sldMk cId="1911483262" sldId="260"/>
            <ac:spMk id="6" creationId="{5A4EEF10-F87E-F28E-3D9F-EE557FEE28E9}"/>
          </ac:spMkLst>
        </pc:spChg>
      </pc:sldChg>
      <pc:sldChg chg="modTransition">
        <pc:chgData name="Tristan Calilung" userId="65f9f902-f727-4df4-a8ca-40b86db01ce6" providerId="ADAL" clId="{C92AFB51-8063-4018-9E48-A50982DEAADD}" dt="2023-10-25T15:57:06.755" v="960"/>
        <pc:sldMkLst>
          <pc:docMk/>
          <pc:sldMk cId="4079041281" sldId="261"/>
        </pc:sldMkLst>
      </pc:sldChg>
      <pc:sldChg chg="addSp modSp mod ord modTransition">
        <pc:chgData name="Tristan Calilung" userId="65f9f902-f727-4df4-a8ca-40b86db01ce6" providerId="ADAL" clId="{C92AFB51-8063-4018-9E48-A50982DEAADD}" dt="2023-10-25T15:57:06.755" v="960"/>
        <pc:sldMkLst>
          <pc:docMk/>
          <pc:sldMk cId="805561321" sldId="262"/>
        </pc:sldMkLst>
        <pc:spChg chg="mod">
          <ac:chgData name="Tristan Calilung" userId="65f9f902-f727-4df4-a8ca-40b86db01ce6" providerId="ADAL" clId="{C92AFB51-8063-4018-9E48-A50982DEAADD}" dt="2023-10-25T15:03:12.270" v="2" actId="164"/>
          <ac:spMkLst>
            <pc:docMk/>
            <pc:sldMk cId="805561321" sldId="262"/>
            <ac:spMk id="4" creationId="{0E818E94-7287-762F-40F7-DDB68D6A508C}"/>
          </ac:spMkLst>
        </pc:spChg>
        <pc:spChg chg="mod">
          <ac:chgData name="Tristan Calilung" userId="65f9f902-f727-4df4-a8ca-40b86db01ce6" providerId="ADAL" clId="{C92AFB51-8063-4018-9E48-A50982DEAADD}" dt="2023-10-25T15:03:12.270" v="2" actId="164"/>
          <ac:spMkLst>
            <pc:docMk/>
            <pc:sldMk cId="805561321" sldId="262"/>
            <ac:spMk id="7" creationId="{98C71E12-6C2A-E455-C541-818CF9664F5A}"/>
          </ac:spMkLst>
        </pc:spChg>
        <pc:spChg chg="mod">
          <ac:chgData name="Tristan Calilung" userId="65f9f902-f727-4df4-a8ca-40b86db01ce6" providerId="ADAL" clId="{C92AFB51-8063-4018-9E48-A50982DEAADD}" dt="2023-10-25T15:03:12.270" v="2" actId="164"/>
          <ac:spMkLst>
            <pc:docMk/>
            <pc:sldMk cId="805561321" sldId="262"/>
            <ac:spMk id="8" creationId="{C85B56AD-AB84-F491-AFCB-27998358D2BD}"/>
          </ac:spMkLst>
        </pc:spChg>
        <pc:spChg chg="add mod">
          <ac:chgData name="Tristan Calilung" userId="65f9f902-f727-4df4-a8ca-40b86db01ce6" providerId="ADAL" clId="{C92AFB51-8063-4018-9E48-A50982DEAADD}" dt="2023-10-25T15:06:19.534" v="223" actId="1076"/>
          <ac:spMkLst>
            <pc:docMk/>
            <pc:sldMk cId="805561321" sldId="262"/>
            <ac:spMk id="63" creationId="{7CE96575-E3F5-FFBD-2491-2F451283AC99}"/>
          </ac:spMkLst>
        </pc:spChg>
        <pc:spChg chg="add mod">
          <ac:chgData name="Tristan Calilung" userId="65f9f902-f727-4df4-a8ca-40b86db01ce6" providerId="ADAL" clId="{C92AFB51-8063-4018-9E48-A50982DEAADD}" dt="2023-10-25T15:06:00.535" v="221" actId="20577"/>
          <ac:spMkLst>
            <pc:docMk/>
            <pc:sldMk cId="805561321" sldId="262"/>
            <ac:spMk id="64" creationId="{734ABAAA-D763-9C21-27F7-6896F121BFC6}"/>
          </ac:spMkLst>
        </pc:spChg>
        <pc:spChg chg="add mod">
          <ac:chgData name="Tristan Calilung" userId="65f9f902-f727-4df4-a8ca-40b86db01ce6" providerId="ADAL" clId="{C92AFB51-8063-4018-9E48-A50982DEAADD}" dt="2023-10-25T15:06:58.027" v="234" actId="1076"/>
          <ac:spMkLst>
            <pc:docMk/>
            <pc:sldMk cId="805561321" sldId="262"/>
            <ac:spMk id="65" creationId="{CAF2AB9A-EFB7-FA4F-C18A-B5A0A6496987}"/>
          </ac:spMkLst>
        </pc:spChg>
        <pc:spChg chg="add mod">
          <ac:chgData name="Tristan Calilung" userId="65f9f902-f727-4df4-a8ca-40b86db01ce6" providerId="ADAL" clId="{C92AFB51-8063-4018-9E48-A50982DEAADD}" dt="2023-10-25T15:07:56.467" v="242" actId="5793"/>
          <ac:spMkLst>
            <pc:docMk/>
            <pc:sldMk cId="805561321" sldId="262"/>
            <ac:spMk id="66" creationId="{382689D1-480F-4978-B0C1-7728ADD61A9B}"/>
          </ac:spMkLst>
        </pc:spChg>
        <pc:spChg chg="add mod">
          <ac:chgData name="Tristan Calilung" userId="65f9f902-f727-4df4-a8ca-40b86db01ce6" providerId="ADAL" clId="{C92AFB51-8063-4018-9E48-A50982DEAADD}" dt="2023-10-25T15:08:29.629" v="245" actId="1076"/>
          <ac:spMkLst>
            <pc:docMk/>
            <pc:sldMk cId="805561321" sldId="262"/>
            <ac:spMk id="67" creationId="{118388D4-F74C-F5E3-2A90-4E2092B87FF4}"/>
          </ac:spMkLst>
        </pc:spChg>
        <pc:spChg chg="add mod">
          <ac:chgData name="Tristan Calilung" userId="65f9f902-f727-4df4-a8ca-40b86db01ce6" providerId="ADAL" clId="{C92AFB51-8063-4018-9E48-A50982DEAADD}" dt="2023-10-25T15:08:29.629" v="245" actId="1076"/>
          <ac:spMkLst>
            <pc:docMk/>
            <pc:sldMk cId="805561321" sldId="262"/>
            <ac:spMk id="68" creationId="{9A9B32FB-5E1D-A238-696F-8AEAF11C1E73}"/>
          </ac:spMkLst>
        </pc:spChg>
        <pc:grpChg chg="add mod">
          <ac:chgData name="Tristan Calilung" userId="65f9f902-f727-4df4-a8ca-40b86db01ce6" providerId="ADAL" clId="{C92AFB51-8063-4018-9E48-A50982DEAADD}" dt="2023-10-25T15:03:20.603" v="3" actId="1076"/>
          <ac:grpSpMkLst>
            <pc:docMk/>
            <pc:sldMk cId="805561321" sldId="262"/>
            <ac:grpSpMk id="57" creationId="{4A479B65-28EF-A533-90DE-DD40070797CF}"/>
          </ac:grpSpMkLst>
        </pc:grpChg>
        <pc:graphicFrameChg chg="mod">
          <ac:chgData name="Tristan Calilung" userId="65f9f902-f727-4df4-a8ca-40b86db01ce6" providerId="ADAL" clId="{C92AFB51-8063-4018-9E48-A50982DEAADD}" dt="2023-10-25T15:03:38.059" v="4" actId="1076"/>
          <ac:graphicFrameMkLst>
            <pc:docMk/>
            <pc:sldMk cId="805561321" sldId="262"/>
            <ac:graphicFrameMk id="11" creationId="{F94059FD-3C5A-B3F2-6328-E37A63305A63}"/>
          </ac:graphicFrameMkLst>
        </pc:graphicFrameChg>
        <pc:picChg chg="mod">
          <ac:chgData name="Tristan Calilung" userId="65f9f902-f727-4df4-a8ca-40b86db01ce6" providerId="ADAL" clId="{C92AFB51-8063-4018-9E48-A50982DEAADD}" dt="2023-10-25T15:03:12.270" v="2" actId="164"/>
          <ac:picMkLst>
            <pc:docMk/>
            <pc:sldMk cId="805561321" sldId="262"/>
            <ac:picMk id="13" creationId="{E33A0721-192A-7304-4632-0BCEEC0F8EF4}"/>
          </ac:picMkLst>
        </pc:picChg>
        <pc:picChg chg="mod">
          <ac:chgData name="Tristan Calilung" userId="65f9f902-f727-4df4-a8ca-40b86db01ce6" providerId="ADAL" clId="{C92AFB51-8063-4018-9E48-A50982DEAADD}" dt="2023-10-25T15:03:12.270" v="2" actId="164"/>
          <ac:picMkLst>
            <pc:docMk/>
            <pc:sldMk cId="805561321" sldId="262"/>
            <ac:picMk id="15" creationId="{70AFAFC9-2137-40CF-104F-9A1D50AA15A9}"/>
          </ac:picMkLst>
        </pc:picChg>
        <pc:cxnChg chg="mod">
          <ac:chgData name="Tristan Calilung" userId="65f9f902-f727-4df4-a8ca-40b86db01ce6" providerId="ADAL" clId="{C92AFB51-8063-4018-9E48-A50982DEAADD}" dt="2023-10-25T15:03:12.270" v="2" actId="164"/>
          <ac:cxnSpMkLst>
            <pc:docMk/>
            <pc:sldMk cId="805561321" sldId="262"/>
            <ac:cxnSpMk id="21" creationId="{5ED0B92D-FE66-F840-DF25-BBC538137FCA}"/>
          </ac:cxnSpMkLst>
        </pc:cxnChg>
        <pc:cxnChg chg="mod">
          <ac:chgData name="Tristan Calilung" userId="65f9f902-f727-4df4-a8ca-40b86db01ce6" providerId="ADAL" clId="{C92AFB51-8063-4018-9E48-A50982DEAADD}" dt="2023-10-25T15:03:12.270" v="2" actId="164"/>
          <ac:cxnSpMkLst>
            <pc:docMk/>
            <pc:sldMk cId="805561321" sldId="262"/>
            <ac:cxnSpMk id="25" creationId="{BCE7103F-5D83-64F1-234A-59A87684CB77}"/>
          </ac:cxnSpMkLst>
        </pc:cxnChg>
        <pc:cxnChg chg="mod">
          <ac:chgData name="Tristan Calilung" userId="65f9f902-f727-4df4-a8ca-40b86db01ce6" providerId="ADAL" clId="{C92AFB51-8063-4018-9E48-A50982DEAADD}" dt="2023-10-25T15:03:12.270" v="2" actId="164"/>
          <ac:cxnSpMkLst>
            <pc:docMk/>
            <pc:sldMk cId="805561321" sldId="262"/>
            <ac:cxnSpMk id="33" creationId="{1708E466-0390-42D2-912A-B1525DDD4D18}"/>
          </ac:cxnSpMkLst>
        </pc:cxnChg>
        <pc:cxnChg chg="mod">
          <ac:chgData name="Tristan Calilung" userId="65f9f902-f727-4df4-a8ca-40b86db01ce6" providerId="ADAL" clId="{C92AFB51-8063-4018-9E48-A50982DEAADD}" dt="2023-10-25T15:10:06.833" v="246" actId="14100"/>
          <ac:cxnSpMkLst>
            <pc:docMk/>
            <pc:sldMk cId="805561321" sldId="262"/>
            <ac:cxnSpMk id="38" creationId="{791AC7ED-CC77-0A6D-CFBF-2A79DB68997B}"/>
          </ac:cxnSpMkLst>
        </pc:cxnChg>
        <pc:cxnChg chg="mod">
          <ac:chgData name="Tristan Calilung" userId="65f9f902-f727-4df4-a8ca-40b86db01ce6" providerId="ADAL" clId="{C92AFB51-8063-4018-9E48-A50982DEAADD}" dt="2023-10-25T15:03:12.270" v="2" actId="164"/>
          <ac:cxnSpMkLst>
            <pc:docMk/>
            <pc:sldMk cId="805561321" sldId="262"/>
            <ac:cxnSpMk id="43" creationId="{16D9C9D5-D42F-C9B5-45BE-3A8BCF7F926F}"/>
          </ac:cxnSpMkLst>
        </pc:cxnChg>
        <pc:cxnChg chg="mod">
          <ac:chgData name="Tristan Calilung" userId="65f9f902-f727-4df4-a8ca-40b86db01ce6" providerId="ADAL" clId="{C92AFB51-8063-4018-9E48-A50982DEAADD}" dt="2023-10-25T15:03:12.270" v="2" actId="164"/>
          <ac:cxnSpMkLst>
            <pc:docMk/>
            <pc:sldMk cId="805561321" sldId="262"/>
            <ac:cxnSpMk id="47" creationId="{ADB6BAA7-95C0-3D8F-1278-D8EEDCE562D0}"/>
          </ac:cxnSpMkLst>
        </pc:cxnChg>
        <pc:cxnChg chg="mod">
          <ac:chgData name="Tristan Calilung" userId="65f9f902-f727-4df4-a8ca-40b86db01ce6" providerId="ADAL" clId="{C92AFB51-8063-4018-9E48-A50982DEAADD}" dt="2023-10-25T15:03:12.270" v="2" actId="164"/>
          <ac:cxnSpMkLst>
            <pc:docMk/>
            <pc:sldMk cId="805561321" sldId="262"/>
            <ac:cxnSpMk id="48" creationId="{4A823B56-AC79-97B6-83F6-86B23F868AE9}"/>
          </ac:cxnSpMkLst>
        </pc:cxnChg>
        <pc:cxnChg chg="mod">
          <ac:chgData name="Tristan Calilung" userId="65f9f902-f727-4df4-a8ca-40b86db01ce6" providerId="ADAL" clId="{C92AFB51-8063-4018-9E48-A50982DEAADD}" dt="2023-10-25T15:03:12.270" v="2" actId="164"/>
          <ac:cxnSpMkLst>
            <pc:docMk/>
            <pc:sldMk cId="805561321" sldId="262"/>
            <ac:cxnSpMk id="55" creationId="{D7CC2389-2C4C-75B5-518B-EFE88928E1AD}"/>
          </ac:cxnSpMkLst>
        </pc:cxnChg>
        <pc:cxnChg chg="add mod">
          <ac:chgData name="Tristan Calilung" userId="65f9f902-f727-4df4-a8ca-40b86db01ce6" providerId="ADAL" clId="{C92AFB51-8063-4018-9E48-A50982DEAADD}" dt="2023-10-25T15:06:58.027" v="234" actId="1076"/>
          <ac:cxnSpMkLst>
            <pc:docMk/>
            <pc:sldMk cId="805561321" sldId="262"/>
            <ac:cxnSpMk id="58" creationId="{CDEF4E8C-A53C-283C-8E7D-A52C35BBCE7B}"/>
          </ac:cxnSpMkLst>
        </pc:cxnChg>
        <pc:cxnChg chg="add mod">
          <ac:chgData name="Tristan Calilung" userId="65f9f902-f727-4df4-a8ca-40b86db01ce6" providerId="ADAL" clId="{C92AFB51-8063-4018-9E48-A50982DEAADD}" dt="2023-10-25T15:06:58.027" v="234" actId="1076"/>
          <ac:cxnSpMkLst>
            <pc:docMk/>
            <pc:sldMk cId="805561321" sldId="262"/>
            <ac:cxnSpMk id="59" creationId="{D4158B99-5EF1-22CB-A1EF-158F72363729}"/>
          </ac:cxnSpMkLst>
        </pc:cxnChg>
        <pc:cxnChg chg="add mod">
          <ac:chgData name="Tristan Calilung" userId="65f9f902-f727-4df4-a8ca-40b86db01ce6" providerId="ADAL" clId="{C92AFB51-8063-4018-9E48-A50982DEAADD}" dt="2023-10-25T15:08:05.639" v="243" actId="1076"/>
          <ac:cxnSpMkLst>
            <pc:docMk/>
            <pc:sldMk cId="805561321" sldId="262"/>
            <ac:cxnSpMk id="60" creationId="{83614D3D-C27C-B7AC-E07D-2B4395576CFB}"/>
          </ac:cxnSpMkLst>
        </pc:cxnChg>
        <pc:cxnChg chg="add mod">
          <ac:chgData name="Tristan Calilung" userId="65f9f902-f727-4df4-a8ca-40b86db01ce6" providerId="ADAL" clId="{C92AFB51-8063-4018-9E48-A50982DEAADD}" dt="2023-10-25T15:08:05.639" v="243" actId="1076"/>
          <ac:cxnSpMkLst>
            <pc:docMk/>
            <pc:sldMk cId="805561321" sldId="262"/>
            <ac:cxnSpMk id="62" creationId="{536AA679-0F18-D679-C94B-3A418B56A6BA}"/>
          </ac:cxnSpMkLst>
        </pc:cxnChg>
      </pc:sldChg>
      <pc:sldChg chg="modSp new mod modTransition">
        <pc:chgData name="Tristan Calilung" userId="65f9f902-f727-4df4-a8ca-40b86db01ce6" providerId="ADAL" clId="{C92AFB51-8063-4018-9E48-A50982DEAADD}" dt="2023-10-25T15:57:06.755" v="960"/>
        <pc:sldMkLst>
          <pc:docMk/>
          <pc:sldMk cId="3171397001" sldId="263"/>
        </pc:sldMkLst>
        <pc:spChg chg="mod">
          <ac:chgData name="Tristan Calilung" userId="65f9f902-f727-4df4-a8ca-40b86db01ce6" providerId="ADAL" clId="{C92AFB51-8063-4018-9E48-A50982DEAADD}" dt="2023-10-25T15:36:06.357" v="263" actId="20577"/>
          <ac:spMkLst>
            <pc:docMk/>
            <pc:sldMk cId="3171397001" sldId="263"/>
            <ac:spMk id="2" creationId="{B3004DD3-55F9-9394-FDCB-35A06473E839}"/>
          </ac:spMkLst>
        </pc:spChg>
        <pc:spChg chg="mod">
          <ac:chgData name="Tristan Calilung" userId="65f9f902-f727-4df4-a8ca-40b86db01ce6" providerId="ADAL" clId="{C92AFB51-8063-4018-9E48-A50982DEAADD}" dt="2023-10-25T15:39:17.303" v="595" actId="20577"/>
          <ac:spMkLst>
            <pc:docMk/>
            <pc:sldMk cId="3171397001" sldId="263"/>
            <ac:spMk id="3" creationId="{80FE1E59-86DE-68B3-0890-A5750CD586D4}"/>
          </ac:spMkLst>
        </pc:spChg>
      </pc:sldChg>
      <pc:sldChg chg="modSp add del mod">
        <pc:chgData name="Tristan Calilung" userId="65f9f902-f727-4df4-a8ca-40b86db01ce6" providerId="ADAL" clId="{C92AFB51-8063-4018-9E48-A50982DEAADD}" dt="2023-10-25T15:49:56.728" v="800"/>
        <pc:sldMkLst>
          <pc:docMk/>
          <pc:sldMk cId="478613770" sldId="264"/>
        </pc:sldMkLst>
        <pc:spChg chg="mod">
          <ac:chgData name="Tristan Calilung" userId="65f9f902-f727-4df4-a8ca-40b86db01ce6" providerId="ADAL" clId="{C92AFB51-8063-4018-9E48-A50982DEAADD}" dt="2023-10-25T15:49:56.728" v="800"/>
          <ac:spMkLst>
            <pc:docMk/>
            <pc:sldMk cId="478613770" sldId="264"/>
            <ac:spMk id="3" creationId="{0C079064-2A6F-DCFA-6135-3984933FFB41}"/>
          </ac:spMkLst>
        </pc:spChg>
      </pc:sldChg>
    </pc:docChg>
  </pc:docChgLst>
  <pc:docChgLst>
    <pc:chgData name="Tristan Calilung" userId="65f9f902-f727-4df4-a8ca-40b86db01ce6" providerId="ADAL" clId="{92CAB694-4712-4648-AD77-8EE569E58C6E}"/>
    <pc:docChg chg="modSld">
      <pc:chgData name="Tristan Calilung" userId="65f9f902-f727-4df4-a8ca-40b86db01ce6" providerId="ADAL" clId="{92CAB694-4712-4648-AD77-8EE569E58C6E}" dt="2023-10-26T01:33:52.063" v="0" actId="14100"/>
      <pc:docMkLst>
        <pc:docMk/>
      </pc:docMkLst>
      <pc:sldChg chg="modSp mod">
        <pc:chgData name="Tristan Calilung" userId="65f9f902-f727-4df4-a8ca-40b86db01ce6" providerId="ADAL" clId="{92CAB694-4712-4648-AD77-8EE569E58C6E}" dt="2023-10-26T01:33:52.063" v="0" actId="14100"/>
        <pc:sldMkLst>
          <pc:docMk/>
          <pc:sldMk cId="4079041281" sldId="261"/>
        </pc:sldMkLst>
        <pc:picChg chg="mod">
          <ac:chgData name="Tristan Calilung" userId="65f9f902-f727-4df4-a8ca-40b86db01ce6" providerId="ADAL" clId="{92CAB694-4712-4648-AD77-8EE569E58C6E}" dt="2023-10-26T01:33:52.063" v="0" actId="14100"/>
          <ac:picMkLst>
            <pc:docMk/>
            <pc:sldMk cId="4079041281" sldId="261"/>
            <ac:picMk id="11" creationId="{914FB44B-5B83-F268-7EFC-BB5B27A5685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B8DE9-8C3F-42DF-AD86-41BBBCC7A1F0}" type="datetimeFigureOut">
              <a:rPr lang="en-AU" smtClean="0"/>
              <a:t>27/10/2023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8D401-8919-4556-A89E-1B6ACE5E76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6991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Good Morning Everyone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Today I’m presenting my I o T proposal for IFN 649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The name of my project is IoT for Lunch.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2DFFB-B114-4BD9-B071-A614BFCFDF1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8916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A9B5-DA35-4EB3-9EDA-871F14162D60}" type="datetimeFigureOut">
              <a:rPr lang="en-AU" smtClean="0"/>
              <a:t>27/10/2023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B6BB-3367-4DB6-879C-29F2F0881AB4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546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A9B5-DA35-4EB3-9EDA-871F14162D60}" type="datetimeFigureOut">
              <a:rPr lang="en-AU" smtClean="0"/>
              <a:t>27/10/2023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B6BB-3367-4DB6-879C-29F2F0881A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056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A9B5-DA35-4EB3-9EDA-871F14162D60}" type="datetimeFigureOut">
              <a:rPr lang="en-AU" smtClean="0"/>
              <a:t>27/10/2023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B6BB-3367-4DB6-879C-29F2F0881A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57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A9B5-DA35-4EB3-9EDA-871F14162D60}" type="datetimeFigureOut">
              <a:rPr lang="en-AU" smtClean="0"/>
              <a:t>27/10/2023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B6BB-3367-4DB6-879C-29F2F0881A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43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A9B5-DA35-4EB3-9EDA-871F14162D60}" type="datetimeFigureOut">
              <a:rPr lang="en-AU" smtClean="0"/>
              <a:t>27/10/2023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B6BB-3367-4DB6-879C-29F2F0881AB4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98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A9B5-DA35-4EB3-9EDA-871F14162D60}" type="datetimeFigureOut">
              <a:rPr lang="en-AU" smtClean="0"/>
              <a:t>27/10/2023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B6BB-3367-4DB6-879C-29F2F0881A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655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A9B5-DA35-4EB3-9EDA-871F14162D60}" type="datetimeFigureOut">
              <a:rPr lang="en-AU" smtClean="0"/>
              <a:t>27/10/2023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B6BB-3367-4DB6-879C-29F2F0881A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542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A9B5-DA35-4EB3-9EDA-871F14162D60}" type="datetimeFigureOut">
              <a:rPr lang="en-AU" smtClean="0"/>
              <a:t>27/10/2023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B6BB-3367-4DB6-879C-29F2F0881A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961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A9B5-DA35-4EB3-9EDA-871F14162D60}" type="datetimeFigureOut">
              <a:rPr lang="en-AU" smtClean="0"/>
              <a:t>27/10/2023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B6BB-3367-4DB6-879C-29F2F0881A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805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492A9B5-DA35-4EB3-9EDA-871F14162D60}" type="datetimeFigureOut">
              <a:rPr lang="en-AU" smtClean="0"/>
              <a:t>27/10/2023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66FB6BB-3367-4DB6-879C-29F2F0881A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920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A9B5-DA35-4EB3-9EDA-871F14162D60}" type="datetimeFigureOut">
              <a:rPr lang="en-AU" smtClean="0"/>
              <a:t>27/10/2023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FB6BB-3367-4DB6-879C-29F2F0881A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0717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492A9B5-DA35-4EB3-9EDA-871F14162D60}" type="datetimeFigureOut">
              <a:rPr lang="en-AU" smtClean="0"/>
              <a:t>27/10/2023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66FB6BB-3367-4DB6-879C-29F2F0881AB4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082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DB87E-1A83-0A1D-638A-F65CD6277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for Lunch</a:t>
            </a:r>
            <a:b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Technology for your </a:t>
            </a:r>
            <a:r>
              <a:rPr 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LunchBox</a:t>
            </a:r>
            <a:b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A1ADC-18F0-B52E-203D-056108408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N11388633	Tristan Calilung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ifN649 	Advanced networks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DE6A69-DE2E-EF39-DD23-A821B635C6F5}"/>
              </a:ext>
            </a:extLst>
          </p:cNvPr>
          <p:cNvGrpSpPr/>
          <p:nvPr/>
        </p:nvGrpSpPr>
        <p:grpSpPr>
          <a:xfrm>
            <a:off x="643192" y="2521275"/>
            <a:ext cx="5451627" cy="1495408"/>
            <a:chOff x="1517374" y="4020014"/>
            <a:chExt cx="9157252" cy="26999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4CE40E-8031-71BD-B1C2-9FF837E9DE09}"/>
                </a:ext>
              </a:extLst>
            </p:cNvPr>
            <p:cNvSpPr>
              <a:spLocks/>
            </p:cNvSpPr>
            <p:nvPr/>
          </p:nvSpPr>
          <p:spPr>
            <a:xfrm>
              <a:off x="1517374" y="4020014"/>
              <a:ext cx="9157252" cy="26999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pic>
          <p:nvPicPr>
            <p:cNvPr id="7" name="Picture 6" descr="Overhead of open lunch boxes">
              <a:extLst>
                <a:ext uri="{FF2B5EF4-FFF2-40B4-BE49-F238E27FC236}">
                  <a16:creationId xmlns:a16="http://schemas.microsoft.com/office/drawing/2014/main" id="{A863F46F-65AA-AC0A-9522-9EE6B5497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017" y="4332980"/>
              <a:ext cx="2073967" cy="2073967"/>
            </a:xfrm>
            <a:prstGeom prst="rect">
              <a:avLst/>
            </a:prstGeom>
          </p:spPr>
        </p:pic>
        <p:pic>
          <p:nvPicPr>
            <p:cNvPr id="9" name="Graphic 8" descr="Thermometer with solid fill">
              <a:extLst>
                <a:ext uri="{FF2B5EF4-FFF2-40B4-BE49-F238E27FC236}">
                  <a16:creationId xmlns:a16="http://schemas.microsoft.com/office/drawing/2014/main" id="{7D770F98-11D8-BEE1-562C-D372BF224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73506" y="4617958"/>
              <a:ext cx="1444987" cy="1444987"/>
            </a:xfrm>
            <a:prstGeom prst="rect">
              <a:avLst/>
            </a:prstGeom>
          </p:spPr>
        </p:pic>
        <p:pic>
          <p:nvPicPr>
            <p:cNvPr id="12" name="Picture 11" descr="A black and white logo of a cell phone&#10;&#10;Description automatically generated">
              <a:extLst>
                <a:ext uri="{FF2B5EF4-FFF2-40B4-BE49-F238E27FC236}">
                  <a16:creationId xmlns:a16="http://schemas.microsoft.com/office/drawing/2014/main" id="{22E0C5F7-DAB0-116E-715F-D883D582E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3728" y="4182238"/>
              <a:ext cx="2375452" cy="2375452"/>
            </a:xfrm>
            <a:prstGeom prst="rect">
              <a:avLst/>
            </a:prstGeom>
          </p:spPr>
        </p:pic>
        <p:pic>
          <p:nvPicPr>
            <p:cNvPr id="17" name="Graphic 16" descr="Add with solid fill">
              <a:extLst>
                <a:ext uri="{FF2B5EF4-FFF2-40B4-BE49-F238E27FC236}">
                  <a16:creationId xmlns:a16="http://schemas.microsoft.com/office/drawing/2014/main" id="{D6AE2D32-5BAA-2DD7-7E26-D7847A739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88689" y="4912763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Add with solid fill">
              <a:extLst>
                <a:ext uri="{FF2B5EF4-FFF2-40B4-BE49-F238E27FC236}">
                  <a16:creationId xmlns:a16="http://schemas.microsoft.com/office/drawing/2014/main" id="{97866A03-1A35-C4C0-2EF2-CE92A9AC2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88910" y="491276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8265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300">
        <p159:morph option="byObject"/>
      </p:transition>
    </mc:Choice>
    <mc:Fallback xmlns="">
      <p:transition spd="slow" advTm="33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DFDB-1BC2-6FAB-4AB7-DE44B03CE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9064-2A6F-DCFA-6135-3984933FF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r>
              <a:rPr lang="en-AU" b="1" dirty="0"/>
              <a:t>What is it?</a:t>
            </a:r>
          </a:p>
          <a:p>
            <a:r>
              <a:rPr lang="en-AU" dirty="0"/>
              <a:t>An IoT device that can be used to measure the temperature and orientation of your lunchbox.</a:t>
            </a:r>
          </a:p>
          <a:p>
            <a:r>
              <a:rPr lang="en-AU" b="1" dirty="0"/>
              <a:t>Why?</a:t>
            </a:r>
          </a:p>
          <a:p>
            <a:r>
              <a:rPr lang="en-GB" dirty="0"/>
              <a:t>Lifestyle choices, people may opt to eat foods with no preservatives.</a:t>
            </a:r>
          </a:p>
          <a:p>
            <a:r>
              <a:rPr lang="en-GB" dirty="0"/>
              <a:t>Confidence knowing the temperature of your food in areas with no refrigeration.</a:t>
            </a:r>
          </a:p>
          <a:p>
            <a:r>
              <a:rPr lang="en-GB" dirty="0"/>
              <a:t>Notifies you of rapid temperature changes of your food i.e., Environmental Changes, Tampering.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How?</a:t>
            </a:r>
          </a:p>
          <a:p>
            <a:r>
              <a:rPr lang="en-AU" dirty="0"/>
              <a:t>Uses MQTT, so with a phone app you can monitor and set modes.</a:t>
            </a:r>
          </a:p>
          <a:p>
            <a:r>
              <a:rPr lang="en-AU" b="1" dirty="0"/>
              <a:t>4 Modes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Mode 0 – Off</a:t>
            </a:r>
          </a:p>
          <a:p>
            <a:pPr lvl="1"/>
            <a:r>
              <a:rPr lang="en-AU" dirty="0"/>
              <a:t>Mode 1 – Temperature and Tilt (Default)</a:t>
            </a:r>
          </a:p>
          <a:p>
            <a:pPr lvl="1"/>
            <a:r>
              <a:rPr lang="en-AU" dirty="0"/>
              <a:t>Mode 2 – Temperature Only</a:t>
            </a:r>
          </a:p>
          <a:p>
            <a:pPr lvl="1"/>
            <a:r>
              <a:rPr lang="en-AU" dirty="0"/>
              <a:t>Mode 3 – Tilt Only</a:t>
            </a:r>
          </a:p>
          <a:p>
            <a:r>
              <a:rPr lang="en-AU" b="1" dirty="0"/>
              <a:t>Separate Devices</a:t>
            </a:r>
          </a:p>
          <a:p>
            <a:pPr lvl="1"/>
            <a:r>
              <a:rPr lang="en-AU" dirty="0"/>
              <a:t>Device 1 - Temperature and Tilt Sensor</a:t>
            </a:r>
          </a:p>
          <a:p>
            <a:pPr lvl="1"/>
            <a:r>
              <a:rPr lang="en-AU" dirty="0"/>
              <a:t>Device 2 – Remote to choose modes</a:t>
            </a:r>
          </a:p>
          <a:p>
            <a:pPr lvl="1"/>
            <a:r>
              <a:rPr lang="en-AU" dirty="0"/>
              <a:t>Device 3 – Audio and Visual Display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567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3"/>
    </mc:Choice>
    <mc:Fallback xmlns="">
      <p:transition spd="slow" advTm="448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D99E4-B143-C3B5-B54C-082D42E6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Device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EDA9F-4D4A-776A-9FA1-3489999ACB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Data is received and sent through Bluetooth to a Tier 2 Device (</a:t>
            </a:r>
            <a:r>
              <a:rPr lang="en-AU" b="1" dirty="0" err="1"/>
              <a:t>eg</a:t>
            </a:r>
            <a:r>
              <a:rPr lang="en-AU" b="1" dirty="0"/>
              <a:t> Raspberry Pi4</a:t>
            </a:r>
            <a:r>
              <a:rPr lang="en-AU" dirty="0"/>
              <a:t>)</a:t>
            </a:r>
          </a:p>
          <a:p>
            <a:r>
              <a:rPr lang="en-AU" dirty="0"/>
              <a:t>Reads Temperature within the lunch box.</a:t>
            </a:r>
          </a:p>
          <a:p>
            <a:pPr lvl="1"/>
            <a:r>
              <a:rPr lang="en-AU" dirty="0"/>
              <a:t>Temperature Range for Food:</a:t>
            </a:r>
          </a:p>
          <a:p>
            <a:pPr lvl="2"/>
            <a:r>
              <a:rPr lang="en-AU" dirty="0"/>
              <a:t>Less than 4°C (</a:t>
            </a:r>
            <a:r>
              <a:rPr lang="en-AU" b="1" dirty="0">
                <a:solidFill>
                  <a:srgbClr val="00B050"/>
                </a:solidFill>
              </a:rPr>
              <a:t>Safe</a:t>
            </a:r>
            <a:r>
              <a:rPr lang="en-AU" dirty="0"/>
              <a:t>)</a:t>
            </a:r>
          </a:p>
          <a:p>
            <a:pPr lvl="2"/>
            <a:r>
              <a:rPr lang="en-AU" dirty="0"/>
              <a:t>4°C to 8°C (</a:t>
            </a:r>
            <a:r>
              <a:rPr lang="en-AU" b="1" dirty="0">
                <a:solidFill>
                  <a:srgbClr val="FFC000"/>
                </a:solidFill>
              </a:rPr>
              <a:t>Caution</a:t>
            </a:r>
            <a:r>
              <a:rPr lang="en-AU" dirty="0"/>
              <a:t>)</a:t>
            </a:r>
          </a:p>
          <a:p>
            <a:pPr lvl="2"/>
            <a:r>
              <a:rPr lang="en-AU" dirty="0"/>
              <a:t>More than 8°C (</a:t>
            </a:r>
            <a:r>
              <a:rPr lang="en-AU" b="1" dirty="0">
                <a:solidFill>
                  <a:srgbClr val="FF0000"/>
                </a:solidFill>
              </a:rPr>
              <a:t>Warning</a:t>
            </a:r>
            <a:r>
              <a:rPr lang="en-AU" dirty="0"/>
              <a:t>)</a:t>
            </a:r>
          </a:p>
          <a:p>
            <a:r>
              <a:rPr lang="en-AU" dirty="0"/>
              <a:t>Tilt sensor on side of lunch box to measure tilt.</a:t>
            </a:r>
          </a:p>
          <a:p>
            <a:pPr lvl="1"/>
            <a:r>
              <a:rPr lang="en-AU" dirty="0"/>
              <a:t>Tilt Range</a:t>
            </a:r>
          </a:p>
          <a:p>
            <a:pPr lvl="2"/>
            <a:r>
              <a:rPr lang="en-AU" dirty="0"/>
              <a:t>Y Axis = More than 600 (</a:t>
            </a:r>
            <a:r>
              <a:rPr lang="en-AU" b="1" dirty="0">
                <a:solidFill>
                  <a:srgbClr val="00B050"/>
                </a:solidFill>
              </a:rPr>
              <a:t>Stable</a:t>
            </a:r>
            <a:r>
              <a:rPr lang="en-AU" dirty="0"/>
              <a:t>)</a:t>
            </a:r>
          </a:p>
          <a:p>
            <a:pPr lvl="2"/>
            <a:r>
              <a:rPr lang="en-AU" dirty="0"/>
              <a:t>Y Axis = Less 600 and more than 570 (</a:t>
            </a:r>
            <a:r>
              <a:rPr lang="en-AU" b="1" dirty="0">
                <a:solidFill>
                  <a:srgbClr val="FFC000"/>
                </a:solidFill>
              </a:rPr>
              <a:t>Tilted</a:t>
            </a:r>
            <a:r>
              <a:rPr lang="en-AU" dirty="0"/>
              <a:t>)</a:t>
            </a:r>
          </a:p>
          <a:p>
            <a:pPr lvl="2"/>
            <a:r>
              <a:rPr lang="en-AU" dirty="0"/>
              <a:t>Y Axis = Less than 570 (</a:t>
            </a:r>
            <a:r>
              <a:rPr lang="en-AU" b="1" dirty="0">
                <a:solidFill>
                  <a:srgbClr val="FF0000"/>
                </a:solidFill>
              </a:rPr>
              <a:t>Tipped</a:t>
            </a:r>
            <a:r>
              <a:rPr lang="en-AU" dirty="0"/>
              <a:t>)</a:t>
            </a:r>
          </a:p>
          <a:p>
            <a:pPr lvl="1"/>
            <a:endParaRPr lang="en-AU" dirty="0"/>
          </a:p>
          <a:p>
            <a:endParaRPr lang="en-AU" dirty="0"/>
          </a:p>
        </p:txBody>
      </p:sp>
      <p:pic>
        <p:nvPicPr>
          <p:cNvPr id="6" name="Content Placeholder 5" descr="A close up of a bag&#10;&#10;Description automatically generated">
            <a:extLst>
              <a:ext uri="{FF2B5EF4-FFF2-40B4-BE49-F238E27FC236}">
                <a16:creationId xmlns:a16="http://schemas.microsoft.com/office/drawing/2014/main" id="{01D1CCEF-77BC-B670-DEB9-95FFF0DC0E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469059"/>
            <a:ext cx="4937125" cy="2777132"/>
          </a:xfrm>
        </p:spPr>
      </p:pic>
    </p:spTree>
    <p:extLst>
      <p:ext uri="{BB962C8B-B14F-4D97-AF65-F5344CB8AC3E}">
        <p14:creationId xmlns:p14="http://schemas.microsoft.com/office/powerpoint/2010/main" val="209340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6"/>
    </mc:Choice>
    <mc:Fallback xmlns="">
      <p:transition spd="slow" advTm="674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52BEB2-BB0E-BECB-FF70-E9E19CCC8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Device 2</a:t>
            </a:r>
          </a:p>
        </p:txBody>
      </p:sp>
      <p:pic>
        <p:nvPicPr>
          <p:cNvPr id="10" name="Content Placeholder 9" descr="A group of wires connected to a device&#10;&#10;Description automatically generated">
            <a:extLst>
              <a:ext uri="{FF2B5EF4-FFF2-40B4-BE49-F238E27FC236}">
                <a16:creationId xmlns:a16="http://schemas.microsoft.com/office/drawing/2014/main" id="{B44ACA5A-A59F-C6AB-3DB2-4798B926CA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468613"/>
            <a:ext cx="4938712" cy="277802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4EEF10-F87E-F28E-3D9F-EE557FEE28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/>
              <a:t>Sends through Bluetooth to the Tier 2 Device. </a:t>
            </a:r>
          </a:p>
          <a:p>
            <a:r>
              <a:rPr lang="en-AU" dirty="0"/>
              <a:t>Controlled by a Rotary Encoder with a button.</a:t>
            </a:r>
          </a:p>
          <a:p>
            <a:r>
              <a:rPr lang="en-AU" dirty="0"/>
              <a:t>Led Selection 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Red </a:t>
            </a:r>
            <a:r>
              <a:rPr lang="en-AU" dirty="0"/>
              <a:t>	 	Off</a:t>
            </a:r>
          </a:p>
          <a:p>
            <a:pPr lvl="1"/>
            <a:r>
              <a:rPr lang="en-AU" dirty="0">
                <a:solidFill>
                  <a:srgbClr val="00B050"/>
                </a:solidFill>
              </a:rPr>
              <a:t>Green</a:t>
            </a:r>
            <a:r>
              <a:rPr lang="en-AU" dirty="0"/>
              <a:t>  	Temperature and Tilt</a:t>
            </a:r>
          </a:p>
          <a:p>
            <a:pPr lvl="1"/>
            <a:r>
              <a:rPr lang="en-AU" dirty="0">
                <a:solidFill>
                  <a:srgbClr val="FFC000"/>
                </a:solidFill>
              </a:rPr>
              <a:t>Orange</a:t>
            </a:r>
            <a:r>
              <a:rPr lang="en-AU" dirty="0"/>
              <a:t> 	Temperature Only</a:t>
            </a:r>
          </a:p>
          <a:p>
            <a:pPr lvl="1"/>
            <a:r>
              <a:rPr lang="en-AU" dirty="0">
                <a:solidFill>
                  <a:srgbClr val="FFFF00"/>
                </a:solidFill>
              </a:rPr>
              <a:t>Yellow</a:t>
            </a:r>
            <a:r>
              <a:rPr lang="en-AU" dirty="0"/>
              <a:t>  	Tilt Only 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148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80"/>
    </mc:Choice>
    <mc:Fallback xmlns="">
      <p:transition spd="slow" advTm="758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BF67EE-FA5F-798C-26DB-CC6665104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Device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9DD078-C6CC-3D4D-FAAB-D825686E0D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Receives data through Bluetooth from tier 2 Device.</a:t>
            </a:r>
          </a:p>
          <a:p>
            <a:r>
              <a:rPr lang="en-AU" dirty="0"/>
              <a:t>Displays Temperature.</a:t>
            </a:r>
          </a:p>
          <a:p>
            <a:r>
              <a:rPr lang="en-AU" dirty="0"/>
              <a:t>LED Indicators for warnings.</a:t>
            </a:r>
          </a:p>
          <a:p>
            <a:pPr lvl="1"/>
            <a:r>
              <a:rPr lang="en-AU" dirty="0">
                <a:solidFill>
                  <a:srgbClr val="00B050"/>
                </a:solidFill>
              </a:rPr>
              <a:t>Green</a:t>
            </a:r>
            <a:r>
              <a:rPr lang="en-AU" dirty="0"/>
              <a:t> is Safe</a:t>
            </a:r>
          </a:p>
          <a:p>
            <a:pPr lvl="1"/>
            <a:r>
              <a:rPr lang="en-AU" dirty="0">
                <a:solidFill>
                  <a:srgbClr val="FFFF00"/>
                </a:solidFill>
              </a:rPr>
              <a:t>Yellow</a:t>
            </a:r>
            <a:r>
              <a:rPr lang="en-AU" dirty="0"/>
              <a:t> is Caution</a:t>
            </a:r>
          </a:p>
          <a:p>
            <a:pPr lvl="1"/>
            <a:r>
              <a:rPr lang="en-AU" dirty="0">
                <a:solidFill>
                  <a:srgbClr val="FF0000"/>
                </a:solidFill>
              </a:rPr>
              <a:t>Red</a:t>
            </a:r>
            <a:r>
              <a:rPr lang="en-AU" dirty="0"/>
              <a:t> is Warning</a:t>
            </a:r>
          </a:p>
          <a:p>
            <a:r>
              <a:rPr lang="en-AU" dirty="0"/>
              <a:t>Buzzer Tone for warnings.</a:t>
            </a:r>
          </a:p>
          <a:p>
            <a:endParaRPr lang="en-AU" dirty="0"/>
          </a:p>
        </p:txBody>
      </p:sp>
      <p:pic>
        <p:nvPicPr>
          <p:cNvPr id="11" name="Content Placeholder 10" descr="A machine with wires and wires&#10;&#10;Description automatically generated with medium confidence">
            <a:extLst>
              <a:ext uri="{FF2B5EF4-FFF2-40B4-BE49-F238E27FC236}">
                <a16:creationId xmlns:a16="http://schemas.microsoft.com/office/drawing/2014/main" id="{914FB44B-5B83-F268-7EFC-BB5B27A568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279" y="2023200"/>
            <a:ext cx="4998401" cy="2811600"/>
          </a:xfrm>
        </p:spPr>
      </p:pic>
    </p:spTree>
    <p:extLst>
      <p:ext uri="{BB962C8B-B14F-4D97-AF65-F5344CB8AC3E}">
        <p14:creationId xmlns:p14="http://schemas.microsoft.com/office/powerpoint/2010/main" val="407904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6"/>
    </mc:Choice>
    <mc:Fallback xmlns="">
      <p:transition spd="slow" advTm="82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94059FD-3C5A-B3F2-6328-E37A63305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403634"/>
              </p:ext>
            </p:extLst>
          </p:nvPr>
        </p:nvGraphicFramePr>
        <p:xfrm>
          <a:off x="3170053" y="1797518"/>
          <a:ext cx="8927700" cy="4519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5900">
                  <a:extLst>
                    <a:ext uri="{9D8B030D-6E8A-4147-A177-3AD203B41FA5}">
                      <a16:colId xmlns:a16="http://schemas.microsoft.com/office/drawing/2014/main" val="1122062538"/>
                    </a:ext>
                  </a:extLst>
                </a:gridCol>
                <a:gridCol w="2975900">
                  <a:extLst>
                    <a:ext uri="{9D8B030D-6E8A-4147-A177-3AD203B41FA5}">
                      <a16:colId xmlns:a16="http://schemas.microsoft.com/office/drawing/2014/main" val="2594296302"/>
                    </a:ext>
                  </a:extLst>
                </a:gridCol>
                <a:gridCol w="2975900">
                  <a:extLst>
                    <a:ext uri="{9D8B030D-6E8A-4147-A177-3AD203B41FA5}">
                      <a16:colId xmlns:a16="http://schemas.microsoft.com/office/drawing/2014/main" val="4111681434"/>
                    </a:ext>
                  </a:extLst>
                </a:gridCol>
              </a:tblGrid>
              <a:tr h="564882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TIER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TIER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TIER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53744"/>
                  </a:ext>
                </a:extLst>
              </a:tr>
              <a:tr h="395418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67906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1B98C1-A570-E82E-775A-556F90F63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How?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479B65-28EF-A533-90DE-DD40070797CF}"/>
              </a:ext>
            </a:extLst>
          </p:cNvPr>
          <p:cNvGrpSpPr/>
          <p:nvPr/>
        </p:nvGrpSpPr>
        <p:grpSpPr>
          <a:xfrm>
            <a:off x="4150892" y="2612658"/>
            <a:ext cx="7460237" cy="3459078"/>
            <a:chOff x="2424360" y="2684847"/>
            <a:chExt cx="7460237" cy="345907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E818E94-7287-762F-40F7-DDB68D6A508C}"/>
                </a:ext>
              </a:extLst>
            </p:cNvPr>
            <p:cNvSpPr>
              <a:spLocks/>
            </p:cNvSpPr>
            <p:nvPr/>
          </p:nvSpPr>
          <p:spPr>
            <a:xfrm>
              <a:off x="2424362" y="2684847"/>
              <a:ext cx="1612231" cy="83619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Device 1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8C71E12-6C2A-E455-C541-818CF9664F5A}"/>
                </a:ext>
              </a:extLst>
            </p:cNvPr>
            <p:cNvSpPr>
              <a:spLocks/>
            </p:cNvSpPr>
            <p:nvPr/>
          </p:nvSpPr>
          <p:spPr>
            <a:xfrm>
              <a:off x="2424361" y="3996289"/>
              <a:ext cx="1612231" cy="83619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Device 2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85B56AD-AB84-F491-AFCB-27998358D2BD}"/>
                </a:ext>
              </a:extLst>
            </p:cNvPr>
            <p:cNvSpPr>
              <a:spLocks/>
            </p:cNvSpPr>
            <p:nvPr/>
          </p:nvSpPr>
          <p:spPr>
            <a:xfrm>
              <a:off x="2424360" y="5307731"/>
              <a:ext cx="1612231" cy="83619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Device 3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33A0721-192A-7304-4632-0BCEEC0F8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5568" y="3996289"/>
              <a:ext cx="1669029" cy="999222"/>
            </a:xfrm>
            <a:prstGeom prst="rect">
              <a:avLst/>
            </a:prstGeom>
          </p:spPr>
        </p:pic>
        <p:pic>
          <p:nvPicPr>
            <p:cNvPr id="15" name="Picture 14" descr="A logo of a raspberry&#10;&#10;Description automatically generated">
              <a:extLst>
                <a:ext uri="{FF2B5EF4-FFF2-40B4-BE49-F238E27FC236}">
                  <a16:creationId xmlns:a16="http://schemas.microsoft.com/office/drawing/2014/main" id="{70AFAFC9-2137-40CF-104F-9A1D50AA1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91" y="3171523"/>
              <a:ext cx="2367417" cy="2371423"/>
            </a:xfrm>
            <a:prstGeom prst="rect">
              <a:avLst/>
            </a:prstGeom>
          </p:spPr>
        </p:pic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5ED0B92D-FE66-F840-DF25-BBC538137FCA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4036591" y="2773279"/>
              <a:ext cx="2059409" cy="398244"/>
            </a:xfrm>
            <a:prstGeom prst="bentConnector2">
              <a:avLst/>
            </a:prstGeom>
            <a:ln w="571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BCE7103F-5D83-64F1-234A-59A87684CB77}"/>
                </a:ext>
              </a:extLst>
            </p:cNvPr>
            <p:cNvCxnSpPr>
              <a:cxnSpLocks/>
              <a:stCxn id="15" idx="2"/>
              <a:endCxn id="8" idx="3"/>
            </p:cNvCxnSpPr>
            <p:nvPr/>
          </p:nvCxnSpPr>
          <p:spPr>
            <a:xfrm rot="5400000">
              <a:off x="4974855" y="4604683"/>
              <a:ext cx="182882" cy="2059409"/>
            </a:xfrm>
            <a:prstGeom prst="bentConnector2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708E466-0390-42D2-912A-B1525DDD4D18}"/>
                </a:ext>
              </a:extLst>
            </p:cNvPr>
            <p:cNvCxnSpPr>
              <a:cxnSpLocks/>
            </p:cNvCxnSpPr>
            <p:nvPr/>
          </p:nvCxnSpPr>
          <p:spPr>
            <a:xfrm>
              <a:off x="4108781" y="4414386"/>
              <a:ext cx="1329493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91AC7ED-CC77-0A6D-CFBF-2A79DB689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1027" y="3171523"/>
              <a:ext cx="1459831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6D9C9D5-D42F-C9B5-45BE-3A8BCF7F926F}"/>
                </a:ext>
              </a:extLst>
            </p:cNvPr>
            <p:cNvCxnSpPr>
              <a:cxnSpLocks/>
            </p:cNvCxnSpPr>
            <p:nvPr/>
          </p:nvCxnSpPr>
          <p:spPr>
            <a:xfrm>
              <a:off x="7014409" y="4939765"/>
              <a:ext cx="976563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DB6BAA7-95C0-3D8F-1278-D8EEDCE562D0}"/>
                </a:ext>
              </a:extLst>
            </p:cNvPr>
            <p:cNvCxnSpPr>
              <a:cxnSpLocks/>
            </p:cNvCxnSpPr>
            <p:nvPr/>
          </p:nvCxnSpPr>
          <p:spPr>
            <a:xfrm>
              <a:off x="7014409" y="4634966"/>
              <a:ext cx="976563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A823B56-AC79-97B6-83F6-86B23F868A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3300" y="4355830"/>
              <a:ext cx="938463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7CC2389-2C4C-75B5-518B-EFE88928E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7361" y="4051033"/>
              <a:ext cx="938463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DEF4E8C-A53C-283C-8E7D-A52C35BBCE7B}"/>
              </a:ext>
            </a:extLst>
          </p:cNvPr>
          <p:cNvCxnSpPr>
            <a:cxnSpLocks/>
          </p:cNvCxnSpPr>
          <p:nvPr/>
        </p:nvCxnSpPr>
        <p:spPr>
          <a:xfrm>
            <a:off x="818859" y="2649542"/>
            <a:ext cx="976563" cy="0"/>
          </a:xfrm>
          <a:prstGeom prst="straightConnector1">
            <a:avLst/>
          </a:prstGeom>
          <a:ln w="5715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4158B99-5EF1-22CB-A1EF-158F72363729}"/>
              </a:ext>
            </a:extLst>
          </p:cNvPr>
          <p:cNvCxnSpPr>
            <a:cxnSpLocks/>
          </p:cNvCxnSpPr>
          <p:nvPr/>
        </p:nvCxnSpPr>
        <p:spPr>
          <a:xfrm>
            <a:off x="792798" y="3164089"/>
            <a:ext cx="976563" cy="0"/>
          </a:xfrm>
          <a:prstGeom prst="straightConnector1">
            <a:avLst/>
          </a:prstGeom>
          <a:ln w="5715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3614D3D-C27C-B7AC-E07D-2B4395576CFB}"/>
              </a:ext>
            </a:extLst>
          </p:cNvPr>
          <p:cNvCxnSpPr>
            <a:cxnSpLocks/>
          </p:cNvCxnSpPr>
          <p:nvPr/>
        </p:nvCxnSpPr>
        <p:spPr>
          <a:xfrm flipH="1">
            <a:off x="702833" y="4342197"/>
            <a:ext cx="938463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36AA679-0F18-D679-C94B-3A418B56A6BA}"/>
              </a:ext>
            </a:extLst>
          </p:cNvPr>
          <p:cNvCxnSpPr>
            <a:cxnSpLocks/>
          </p:cNvCxnSpPr>
          <p:nvPr/>
        </p:nvCxnSpPr>
        <p:spPr>
          <a:xfrm flipH="1">
            <a:off x="671750" y="4861460"/>
            <a:ext cx="93846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CE96575-E3F5-FFBD-2491-2F451283AC99}"/>
              </a:ext>
            </a:extLst>
          </p:cNvPr>
          <p:cNvSpPr txBox="1"/>
          <p:nvPr/>
        </p:nvSpPr>
        <p:spPr>
          <a:xfrm>
            <a:off x="1172065" y="1915465"/>
            <a:ext cx="160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Publisher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4ABAAA-D763-9C21-27F7-6896F121BFC6}"/>
              </a:ext>
            </a:extLst>
          </p:cNvPr>
          <p:cNvSpPr txBox="1"/>
          <p:nvPr/>
        </p:nvSpPr>
        <p:spPr>
          <a:xfrm>
            <a:off x="1127986" y="3681527"/>
            <a:ext cx="160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Subscriber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AF2AB9A-EFB7-FA4F-C18A-B5A0A6496987}"/>
              </a:ext>
            </a:extLst>
          </p:cNvPr>
          <p:cNvSpPr txBox="1"/>
          <p:nvPr/>
        </p:nvSpPr>
        <p:spPr>
          <a:xfrm>
            <a:off x="1855230" y="2462902"/>
            <a:ext cx="160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ifn649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82689D1-480F-4978-B0C1-7728ADD61A9B}"/>
              </a:ext>
            </a:extLst>
          </p:cNvPr>
          <p:cNvSpPr txBox="1"/>
          <p:nvPr/>
        </p:nvSpPr>
        <p:spPr>
          <a:xfrm>
            <a:off x="1834589" y="2991807"/>
            <a:ext cx="160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Ifn649_mode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18388D4-F74C-F5E3-2A90-4E2092B87FF4}"/>
              </a:ext>
            </a:extLst>
          </p:cNvPr>
          <p:cNvSpPr txBox="1"/>
          <p:nvPr/>
        </p:nvSpPr>
        <p:spPr>
          <a:xfrm>
            <a:off x="1812238" y="4157531"/>
            <a:ext cx="160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ifn649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A9B32FB-5E1D-A238-696F-8AEAF11C1E73}"/>
              </a:ext>
            </a:extLst>
          </p:cNvPr>
          <p:cNvSpPr txBox="1"/>
          <p:nvPr/>
        </p:nvSpPr>
        <p:spPr>
          <a:xfrm>
            <a:off x="1791597" y="4686436"/>
            <a:ext cx="160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Ifn649_mode</a:t>
            </a:r>
          </a:p>
        </p:txBody>
      </p:sp>
    </p:spTree>
    <p:extLst>
      <p:ext uri="{BB962C8B-B14F-4D97-AF65-F5344CB8AC3E}">
        <p14:creationId xmlns:p14="http://schemas.microsoft.com/office/powerpoint/2010/main" val="80556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64"/>
    </mc:Choice>
    <mc:Fallback xmlns="">
      <p:transition spd="slow" advTm="696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04DD3-55F9-9394-FDCB-35A06473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1E59-86DE-68B3-0890-A5750CD58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Device 1</a:t>
            </a:r>
          </a:p>
          <a:p>
            <a:pPr lvl="1"/>
            <a:r>
              <a:rPr lang="en-AU" dirty="0"/>
              <a:t>Multiple applications for temperature monitoring or tilt monitoring</a:t>
            </a:r>
          </a:p>
          <a:p>
            <a:pPr lvl="1"/>
            <a:r>
              <a:rPr lang="en-AU" dirty="0"/>
              <a:t>Outdoors</a:t>
            </a:r>
          </a:p>
          <a:p>
            <a:pPr lvl="1"/>
            <a:endParaRPr lang="en-AU" dirty="0"/>
          </a:p>
          <a:p>
            <a:r>
              <a:rPr lang="en-AU" dirty="0"/>
              <a:t>Device 2</a:t>
            </a:r>
          </a:p>
          <a:p>
            <a:pPr lvl="1"/>
            <a:r>
              <a:rPr lang="en-AU" dirty="0"/>
              <a:t>A simple controller for the device.</a:t>
            </a:r>
          </a:p>
          <a:p>
            <a:pPr lvl="1"/>
            <a:endParaRPr lang="en-AU" dirty="0"/>
          </a:p>
          <a:p>
            <a:r>
              <a:rPr lang="en-AU" dirty="0"/>
              <a:t>Device 3</a:t>
            </a:r>
          </a:p>
          <a:p>
            <a:pPr lvl="1"/>
            <a:r>
              <a:rPr lang="en-AU" dirty="0"/>
              <a:t>Can be mounted on a wall as a visual guide.</a:t>
            </a:r>
          </a:p>
          <a:p>
            <a:pPr lvl="1"/>
            <a:r>
              <a:rPr lang="en-AU" dirty="0"/>
              <a:t>Placed on a table next to your workspace as a temperature monitor.</a:t>
            </a:r>
          </a:p>
        </p:txBody>
      </p:sp>
    </p:spTree>
    <p:extLst>
      <p:ext uri="{BB962C8B-B14F-4D97-AF65-F5344CB8AC3E}">
        <p14:creationId xmlns:p14="http://schemas.microsoft.com/office/powerpoint/2010/main" val="31713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8"/>
    </mc:Choice>
    <mc:Fallback xmlns="">
      <p:transition spd="slow" advTm="4808"/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256</TotalTime>
  <Words>421</Words>
  <Application>Microsoft Office PowerPoint</Application>
  <PresentationFormat>Widescreen</PresentationFormat>
  <Paragraphs>80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Calibri Light</vt:lpstr>
      <vt:lpstr>Retrospect</vt:lpstr>
      <vt:lpstr>IoT for Lunch Technology for your LunchBox </vt:lpstr>
      <vt:lpstr>Concept</vt:lpstr>
      <vt:lpstr>Device 1</vt:lpstr>
      <vt:lpstr>Device 2</vt:lpstr>
      <vt:lpstr>Device 3</vt:lpstr>
      <vt:lpstr>How?</vt:lpstr>
      <vt:lpstr>Use Cases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for Lunch</dc:title>
  <dc:creator>Tristan Calilung</dc:creator>
  <cp:lastModifiedBy>Tristan Calilung</cp:lastModifiedBy>
  <cp:revision>1</cp:revision>
  <dcterms:created xsi:type="dcterms:W3CDTF">2023-10-25T12:03:57Z</dcterms:created>
  <dcterms:modified xsi:type="dcterms:W3CDTF">2023-10-27T07:44:01Z</dcterms:modified>
</cp:coreProperties>
</file>